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9" r:id="rId8"/>
    <p:sldId id="270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8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300" r:id="rId40"/>
    <p:sldId id="303" r:id="rId41"/>
    <p:sldId id="301" r:id="rId42"/>
    <p:sldId id="296" r:id="rId43"/>
    <p:sldId id="297" r:id="rId44"/>
    <p:sldId id="298" r:id="rId45"/>
    <p:sldId id="299" r:id="rId46"/>
    <p:sldId id="304" r:id="rId47"/>
    <p:sldId id="306" r:id="rId48"/>
    <p:sldId id="307" r:id="rId49"/>
    <p:sldId id="308" r:id="rId50"/>
    <p:sldId id="309" r:id="rId51"/>
    <p:sldId id="310" r:id="rId52"/>
    <p:sldId id="311" r:id="rId53"/>
    <p:sldId id="312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4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35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545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77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26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227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201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5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5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075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E00FD-4B44-4353-B7C7-BF257FBC9F04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6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930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25563"/>
            <a:ext cx="8205720" cy="45066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947" y="4289961"/>
            <a:ext cx="2261267" cy="1542300"/>
          </a:xfrm>
          <a:prstGeom prst="rect">
            <a:avLst/>
          </a:prstGeom>
        </p:spPr>
      </p:pic>
      <p:sp>
        <p:nvSpPr>
          <p:cNvPr id="9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[P18]</a:t>
            </a:r>
            <a:br>
              <a:rPr lang="en-US" altLang="ko-KR" sz="2800" dirty="0" smtClean="0"/>
            </a:br>
            <a:r>
              <a:rPr lang="en-US" altLang="ko-KR" sz="2800" dirty="0" err="1" smtClean="0"/>
              <a:t>examtable</a:t>
            </a:r>
            <a:r>
              <a:rPr lang="en-US" altLang="ko-KR" sz="2800" dirty="0" smtClean="0"/>
              <a:t> (1)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- create</a:t>
            </a:r>
          </a:p>
        </p:txBody>
      </p:sp>
    </p:spTree>
    <p:extLst>
      <p:ext uri="{BB962C8B-B14F-4D97-AF65-F5344CB8AC3E}">
        <p14:creationId xmlns:p14="http://schemas.microsoft.com/office/powerpoint/2010/main" val="1769093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830" y="4271341"/>
            <a:ext cx="1905000" cy="1209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45696"/>
            <a:ext cx="8440902" cy="3951340"/>
          </a:xfrm>
          <a:prstGeom prst="rect">
            <a:avLst/>
          </a:prstGeom>
        </p:spPr>
      </p:pic>
      <p:sp>
        <p:nvSpPr>
          <p:cNvPr id="11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[P19]</a:t>
            </a:r>
            <a:br>
              <a:rPr lang="en-US" altLang="ko-KR" sz="2800" dirty="0" smtClean="0"/>
            </a:br>
            <a:r>
              <a:rPr lang="en-US" altLang="ko-KR" sz="2800" dirty="0" err="1" smtClean="0"/>
              <a:t>examtable</a:t>
            </a:r>
            <a:r>
              <a:rPr lang="en-US" altLang="ko-KR" sz="2800" dirty="0" smtClean="0"/>
              <a:t> (2) - delete</a:t>
            </a:r>
          </a:p>
        </p:txBody>
      </p:sp>
    </p:spTree>
    <p:extLst>
      <p:ext uri="{BB962C8B-B14F-4D97-AF65-F5344CB8AC3E}">
        <p14:creationId xmlns:p14="http://schemas.microsoft.com/office/powerpoint/2010/main" val="23586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4" y="3167813"/>
            <a:ext cx="1590675" cy="485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325563"/>
            <a:ext cx="8661401" cy="4697830"/>
          </a:xfrm>
          <a:prstGeom prst="rect">
            <a:avLst/>
          </a:prstGeom>
        </p:spPr>
      </p:pic>
      <p:sp>
        <p:nvSpPr>
          <p:cNvPr id="8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[P19]</a:t>
            </a:r>
            <a:br>
              <a:rPr lang="en-US" altLang="ko-KR" sz="2800" dirty="0" smtClean="0"/>
            </a:br>
            <a:r>
              <a:rPr lang="en-US" altLang="ko-KR" sz="2800" dirty="0" err="1" smtClean="0"/>
              <a:t>examtable</a:t>
            </a:r>
            <a:r>
              <a:rPr lang="en-US" altLang="ko-KR" sz="2800" dirty="0" smtClean="0"/>
              <a:t> (2) - drop</a:t>
            </a:r>
          </a:p>
        </p:txBody>
      </p:sp>
    </p:spTree>
    <p:extLst>
      <p:ext uri="{BB962C8B-B14F-4D97-AF65-F5344CB8AC3E}">
        <p14:creationId xmlns:p14="http://schemas.microsoft.com/office/powerpoint/2010/main" val="4217611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90133"/>
            <a:ext cx="11021251" cy="40809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657" y="4391025"/>
            <a:ext cx="3438525" cy="2466975"/>
          </a:xfrm>
          <a:prstGeom prst="rect">
            <a:avLst/>
          </a:prstGeom>
        </p:spPr>
      </p:pic>
      <p:sp>
        <p:nvSpPr>
          <p:cNvPr id="9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[P20]</a:t>
            </a:r>
            <a:br>
              <a:rPr lang="en-US" altLang="ko-KR" sz="2800" dirty="0" smtClean="0"/>
            </a:br>
            <a:r>
              <a:rPr lang="en-US" altLang="ko-KR" sz="2800" dirty="0" err="1" smtClean="0"/>
              <a:t>examtable</a:t>
            </a:r>
            <a:r>
              <a:rPr lang="en-US" altLang="ko-KR" sz="2800" dirty="0" smtClean="0"/>
              <a:t> (3) - insert</a:t>
            </a:r>
          </a:p>
        </p:txBody>
      </p:sp>
    </p:spTree>
    <p:extLst>
      <p:ext uri="{BB962C8B-B14F-4D97-AF65-F5344CB8AC3E}">
        <p14:creationId xmlns:p14="http://schemas.microsoft.com/office/powerpoint/2010/main" val="309569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59" y="1168038"/>
            <a:ext cx="10091480" cy="5689962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[P21]</a:t>
            </a:r>
            <a:br>
              <a:rPr lang="en-US" altLang="ko-KR" sz="2800" dirty="0" smtClean="0"/>
            </a:br>
            <a:r>
              <a:rPr lang="en-US" altLang="ko-KR" sz="2800" dirty="0" err="1" smtClean="0"/>
              <a:t>examtable</a:t>
            </a:r>
            <a:r>
              <a:rPr lang="en-US" altLang="ko-KR" sz="2800" dirty="0" smtClean="0"/>
              <a:t> (4) - select</a:t>
            </a:r>
          </a:p>
        </p:txBody>
      </p:sp>
    </p:spTree>
    <p:extLst>
      <p:ext uri="{BB962C8B-B14F-4D97-AF65-F5344CB8AC3E}">
        <p14:creationId xmlns:p14="http://schemas.microsoft.com/office/powerpoint/2010/main" val="2180735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720" y="1424004"/>
            <a:ext cx="8903280" cy="5433996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51434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P22]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(1</a:t>
            </a:r>
            <a:r>
              <a:rPr lang="en-US" altLang="ko-KR" sz="2800" dirty="0" smtClean="0"/>
              <a:t>)</a:t>
            </a:r>
            <a:r>
              <a:rPr lang="en-US" altLang="ko-KR" sz="2800" dirty="0" smtClean="0"/>
              <a:t> – </a:t>
            </a:r>
            <a:r>
              <a:rPr lang="en-US" altLang="ko-KR" sz="2800" dirty="0" smtClean="0"/>
              <a:t>create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927786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474" y="1085475"/>
            <a:ext cx="9843526" cy="5772525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51434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P23]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(2)</a:t>
            </a:r>
            <a:r>
              <a:rPr lang="en-US" altLang="ko-KR" sz="2800" dirty="0" smtClean="0"/>
              <a:t> – 1. </a:t>
            </a:r>
            <a:r>
              <a:rPr lang="ko-KR" altLang="en-US" sz="2800" dirty="0" smtClean="0"/>
              <a:t>그대로 해보기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558834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9" y="1913467"/>
            <a:ext cx="11960131" cy="4944533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51434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P23]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(2)</a:t>
            </a:r>
            <a:r>
              <a:rPr lang="en-US" altLang="ko-KR" sz="2800" dirty="0" smtClean="0"/>
              <a:t> – 1. </a:t>
            </a:r>
            <a:r>
              <a:rPr lang="ko-KR" altLang="en-US" sz="2800" dirty="0" smtClean="0"/>
              <a:t>그대로 해보기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6634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 txBox="1">
            <a:spLocks/>
          </p:cNvSpPr>
          <p:nvPr/>
        </p:nvSpPr>
        <p:spPr>
          <a:xfrm>
            <a:off x="51434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P23]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(2)</a:t>
            </a:r>
            <a:r>
              <a:rPr lang="en-US" altLang="ko-KR" sz="2800" dirty="0" smtClean="0"/>
              <a:t> – 2. </a:t>
            </a:r>
            <a:r>
              <a:rPr lang="ko-KR" altLang="en-US" sz="2800" dirty="0" smtClean="0"/>
              <a:t>데이터 가공 </a:t>
            </a:r>
            <a:r>
              <a:rPr lang="en-US" altLang="ko-KR" sz="2800" dirty="0" smtClean="0"/>
              <a:t>&amp; 3. </a:t>
            </a:r>
            <a:r>
              <a:rPr lang="en-US" altLang="ko-KR" sz="2800" dirty="0" err="1" smtClean="0"/>
              <a:t>pk</a:t>
            </a:r>
            <a:r>
              <a:rPr lang="ko-KR" altLang="en-US" sz="2800" dirty="0" smtClean="0"/>
              <a:t>설정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중복 제거</a:t>
            </a:r>
            <a:r>
              <a:rPr lang="en-US" altLang="ko-KR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25507"/>
          <a:stretch/>
        </p:blipFill>
        <p:spPr>
          <a:xfrm>
            <a:off x="0" y="1088571"/>
            <a:ext cx="7067550" cy="576942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7476" y="5746750"/>
            <a:ext cx="6950074" cy="996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09576" y="3155950"/>
            <a:ext cx="3321050" cy="10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067" y="1088571"/>
            <a:ext cx="5053933" cy="182358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708898" y="2690473"/>
            <a:ext cx="4483101" cy="100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09576" y="4546600"/>
            <a:ext cx="5184774" cy="596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368540" y="4546600"/>
            <a:ext cx="3857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중복시</a:t>
            </a:r>
            <a:r>
              <a:rPr lang="ko-KR" altLang="en-US" dirty="0"/>
              <a:t> </a:t>
            </a:r>
            <a:r>
              <a:rPr lang="en-US" altLang="ko-KR" dirty="0" err="1"/>
              <a:t>sqlException</a:t>
            </a:r>
            <a:r>
              <a:rPr lang="en-US" altLang="ko-KR" dirty="0"/>
              <a:t> e </a:t>
            </a:r>
            <a:r>
              <a:rPr lang="ko-KR" altLang="en-US" dirty="0"/>
              <a:t>발생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중복데이터는 </a:t>
            </a:r>
            <a:r>
              <a:rPr lang="en-US" altLang="ko-KR" dirty="0"/>
              <a:t>insert</a:t>
            </a:r>
            <a:r>
              <a:rPr lang="ko-KR" altLang="en-US" dirty="0"/>
              <a:t>하지 않는다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7621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9111"/>
            <a:ext cx="12192000" cy="3498850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51434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P23]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(2)</a:t>
            </a:r>
            <a:r>
              <a:rPr lang="en-US" altLang="ko-KR" sz="2800" dirty="0" smtClean="0"/>
              <a:t> – 2. </a:t>
            </a:r>
            <a:r>
              <a:rPr lang="ko-KR" altLang="en-US" sz="2800" dirty="0" smtClean="0"/>
              <a:t>데이터 가공 </a:t>
            </a:r>
            <a:r>
              <a:rPr lang="en-US" altLang="ko-KR" sz="2800" dirty="0" smtClean="0"/>
              <a:t>&amp; 3. </a:t>
            </a:r>
            <a:r>
              <a:rPr lang="en-US" altLang="ko-KR" sz="2800" dirty="0" err="1" smtClean="0"/>
              <a:t>pk</a:t>
            </a:r>
            <a:r>
              <a:rPr lang="ko-KR" altLang="en-US" sz="2800" dirty="0" smtClean="0"/>
              <a:t>설정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중복 제거</a:t>
            </a:r>
            <a:r>
              <a:rPr lang="en-US" altLang="ko-KR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825" y="476912"/>
            <a:ext cx="29241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66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[P5]</a:t>
            </a:r>
            <a:br>
              <a:rPr lang="en-US" altLang="ko-KR" sz="2800" dirty="0" smtClean="0"/>
            </a:br>
            <a:r>
              <a:rPr lang="ko-KR" altLang="en-US" sz="2800" dirty="0" smtClean="0"/>
              <a:t>데이터베이스 연결 전 작업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142" y="1739442"/>
            <a:ext cx="6477857" cy="45450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28423"/>
          <a:stretch/>
        </p:blipFill>
        <p:spPr>
          <a:xfrm>
            <a:off x="160867" y="1686391"/>
            <a:ext cx="5359392" cy="273632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14142" y="5016843"/>
            <a:ext cx="2391889" cy="321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867" y="1378614"/>
            <a:ext cx="5359392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Mysql</a:t>
            </a:r>
            <a:r>
              <a:rPr lang="en-US" altLang="ko-KR" sz="1400" dirty="0" smtClean="0"/>
              <a:t> JDBC Connector </a:t>
            </a:r>
            <a:r>
              <a:rPr lang="ko-KR" altLang="en-US" sz="1400" dirty="0" smtClean="0"/>
              <a:t>다운받아 </a:t>
            </a:r>
            <a:r>
              <a:rPr lang="en-US" altLang="ko-KR" sz="1400" dirty="0" smtClean="0"/>
              <a:t>mysql-connector-XXX.jar </a:t>
            </a:r>
            <a:r>
              <a:rPr lang="ko-KR" altLang="en-US" sz="1400" dirty="0" smtClean="0"/>
              <a:t>파일 준비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714142" y="1378614"/>
            <a:ext cx="64516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외부 접속 하용을 위하여</a:t>
            </a:r>
            <a:endParaRPr lang="en-US" altLang="ko-KR" sz="1400" dirty="0" smtClean="0"/>
          </a:p>
          <a:p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etc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mysql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mysql.conf.d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mysqld.cnf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파일의 </a:t>
            </a:r>
            <a:r>
              <a:rPr lang="en-US" altLang="ko-KR" sz="1400" dirty="0" smtClean="0"/>
              <a:t>bind-address </a:t>
            </a:r>
            <a:r>
              <a:rPr lang="ko-KR" altLang="en-US" sz="1400" dirty="0" smtClean="0"/>
              <a:t>내용을 주석 처리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58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P23 –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3050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P23 –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591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5932"/>
          <a:stretch/>
        </p:blipFill>
        <p:spPr>
          <a:xfrm>
            <a:off x="4491566" y="1325563"/>
            <a:ext cx="7480301" cy="5301324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719666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P24]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(3)</a:t>
            </a:r>
            <a:r>
              <a:rPr lang="en-US" altLang="ko-KR" sz="2800" dirty="0" smtClean="0"/>
              <a:t> – 1. </a:t>
            </a:r>
            <a:r>
              <a:rPr lang="ko-KR" altLang="en-US" sz="2800" dirty="0" smtClean="0"/>
              <a:t>나와 가까운 </a:t>
            </a:r>
            <a:r>
              <a:rPr lang="ko-KR" altLang="en-US" sz="2800" dirty="0" err="1" smtClean="0"/>
              <a:t>곳찾기</a:t>
            </a:r>
            <a:endParaRPr lang="en-US" altLang="ko-KR" sz="28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9387"/>
            <a:ext cx="45434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76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744995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719666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P24]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(3)</a:t>
            </a:r>
            <a:r>
              <a:rPr lang="en-US" altLang="ko-KR" sz="2800" dirty="0" smtClean="0"/>
              <a:t> – 2. </a:t>
            </a:r>
            <a:r>
              <a:rPr lang="ko-KR" altLang="en-US" sz="2800" dirty="0" smtClean="0"/>
              <a:t>전부보기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444867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187" y="8467"/>
            <a:ext cx="6575813" cy="6858000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719666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P24]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(3)</a:t>
            </a:r>
            <a:r>
              <a:rPr lang="en-US" altLang="ko-KR" sz="2800" dirty="0" smtClean="0"/>
              <a:t> – 2. </a:t>
            </a:r>
            <a:r>
              <a:rPr lang="ko-KR" altLang="en-US" sz="2800" dirty="0" smtClean="0"/>
              <a:t>전부보기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010302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5972"/>
          <a:stretch/>
        </p:blipFill>
        <p:spPr>
          <a:xfrm>
            <a:off x="2963334" y="1158102"/>
            <a:ext cx="7806267" cy="4744995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719666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P24]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(3)</a:t>
            </a:r>
            <a:r>
              <a:rPr lang="en-US" altLang="ko-KR" sz="2800" dirty="0" smtClean="0"/>
              <a:t> – 3. </a:t>
            </a:r>
            <a:r>
              <a:rPr lang="en-US" altLang="ko-KR" sz="2800" dirty="0" err="1" smtClean="0"/>
              <a:t>skt</a:t>
            </a:r>
            <a:r>
              <a:rPr lang="ko-KR" altLang="en-US" sz="2800" dirty="0" smtClean="0"/>
              <a:t>꺼만 찾기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1594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466" y="0"/>
            <a:ext cx="6206007" cy="6858000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719666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P24]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(3)</a:t>
            </a:r>
            <a:r>
              <a:rPr lang="en-US" altLang="ko-KR" sz="2800" dirty="0" smtClean="0"/>
              <a:t> – 3. </a:t>
            </a:r>
            <a:r>
              <a:rPr lang="en-US" altLang="ko-KR" sz="2800" dirty="0" err="1" smtClean="0"/>
              <a:t>skt</a:t>
            </a:r>
            <a:r>
              <a:rPr lang="ko-KR" altLang="en-US" sz="2800" dirty="0" smtClean="0"/>
              <a:t>꺼만 찾기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88567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6250"/>
          <a:stretch/>
        </p:blipFill>
        <p:spPr>
          <a:xfrm>
            <a:off x="1418167" y="1146432"/>
            <a:ext cx="9355666" cy="5711568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P24]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(3)</a:t>
            </a:r>
            <a:r>
              <a:rPr lang="en-US" altLang="ko-KR" sz="2800" dirty="0" smtClean="0"/>
              <a:t> – 4. </a:t>
            </a:r>
            <a:r>
              <a:rPr lang="ko-KR" altLang="en-US" sz="2800" dirty="0" err="1" smtClean="0"/>
              <a:t>수원시꺼</a:t>
            </a:r>
            <a:r>
              <a:rPr lang="ko-KR" altLang="en-US" sz="2800" dirty="0" smtClean="0"/>
              <a:t> 찾기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352334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277" y="0"/>
            <a:ext cx="5883723" cy="6858000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P24]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(3)</a:t>
            </a:r>
            <a:r>
              <a:rPr lang="en-US" altLang="ko-KR" sz="2800" dirty="0" smtClean="0"/>
              <a:t> – 4. </a:t>
            </a:r>
            <a:r>
              <a:rPr lang="ko-KR" altLang="en-US" sz="2800" dirty="0" err="1" smtClean="0"/>
              <a:t>수원시꺼</a:t>
            </a:r>
            <a:r>
              <a:rPr lang="ko-KR" altLang="en-US" sz="2800" dirty="0" smtClean="0"/>
              <a:t> 찾기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816524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8023"/>
            <a:ext cx="3433533" cy="25791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37162"/>
          <a:stretch/>
        </p:blipFill>
        <p:spPr>
          <a:xfrm>
            <a:off x="5155971" y="1735713"/>
            <a:ext cx="6796216" cy="4916660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P25]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주차장 </a:t>
            </a:r>
            <a:r>
              <a:rPr lang="en-US" altLang="ko-KR" sz="2800" dirty="0" smtClean="0"/>
              <a:t>– 1. create, drop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96202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54" y="1571754"/>
            <a:ext cx="5225707" cy="21447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53" y="4263198"/>
            <a:ext cx="5225707" cy="24572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53257"/>
          <a:stretch/>
        </p:blipFill>
        <p:spPr>
          <a:xfrm>
            <a:off x="6266954" y="1790644"/>
            <a:ext cx="5225707" cy="2615806"/>
          </a:xfrm>
          <a:prstGeom prst="rect">
            <a:avLst/>
          </a:prstGeom>
        </p:spPr>
      </p:pic>
      <p:sp>
        <p:nvSpPr>
          <p:cNvPr id="8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[P6]</a:t>
            </a:r>
            <a:br>
              <a:rPr lang="en-US" altLang="ko-KR" sz="2800" dirty="0" smtClean="0"/>
            </a:br>
            <a:r>
              <a:rPr lang="en-US" altLang="ko-KR" sz="2800" dirty="0" smtClean="0"/>
              <a:t>root </a:t>
            </a:r>
            <a:r>
              <a:rPr lang="ko-KR" altLang="en-US" sz="2800" dirty="0" smtClean="0"/>
              <a:t>패스워드 설정</a:t>
            </a:r>
            <a:endParaRPr lang="en-US" altLang="ko-KR" sz="2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52455" y="1263978"/>
            <a:ext cx="5225707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mysql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데이터베이스의 </a:t>
            </a:r>
            <a:r>
              <a:rPr lang="en-US" altLang="ko-KR" sz="1400" dirty="0" smtClean="0"/>
              <a:t>user</a:t>
            </a:r>
            <a:r>
              <a:rPr lang="ko-KR" altLang="en-US" sz="1400" dirty="0" smtClean="0"/>
              <a:t>테이블을 조회하여 계정 목록 확인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52454" y="3955421"/>
            <a:ext cx="5225707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현재 존재하는 </a:t>
            </a:r>
            <a:r>
              <a:rPr lang="en-US" altLang="ko-KR" sz="1400" dirty="0" err="1" smtClean="0"/>
              <a:t>root@localhost</a:t>
            </a:r>
            <a:r>
              <a:rPr lang="ko-KR" altLang="en-US" sz="1400" dirty="0" smtClean="0"/>
              <a:t>계정의 비밀번호를 설정</a:t>
            </a: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46388" b="41017"/>
          <a:stretch/>
        </p:blipFill>
        <p:spPr>
          <a:xfrm>
            <a:off x="6266954" y="5187836"/>
            <a:ext cx="5225707" cy="70479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66953" y="1263978"/>
            <a:ext cx="5225707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root@%</a:t>
            </a:r>
            <a:r>
              <a:rPr lang="ko-KR" altLang="en-US" sz="1400" dirty="0" smtClean="0"/>
              <a:t>계정을 생성하여 모든 </a:t>
            </a:r>
            <a:r>
              <a:rPr lang="en-US" altLang="ko-KR" sz="1400" dirty="0" err="1" smtClean="0"/>
              <a:t>ip</a:t>
            </a:r>
            <a:r>
              <a:rPr lang="ko-KR" altLang="en-US" sz="1400" dirty="0" smtClean="0"/>
              <a:t>에 대해 로그인 가능한 </a:t>
            </a:r>
            <a:r>
              <a:rPr lang="en-US" altLang="ko-KR" sz="1400" dirty="0" smtClean="0"/>
              <a:t>root</a:t>
            </a:r>
            <a:r>
              <a:rPr lang="ko-KR" altLang="en-US" sz="1400" dirty="0" smtClean="0"/>
              <a:t>계정을 생성하며 비밀번호 설정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266954" y="4880059"/>
            <a:ext cx="5225707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생성한 </a:t>
            </a:r>
            <a:r>
              <a:rPr lang="en-US" altLang="ko-KR" sz="1400" dirty="0" smtClean="0"/>
              <a:t>root@%</a:t>
            </a:r>
            <a:r>
              <a:rPr lang="ko-KR" altLang="en-US" sz="1400" dirty="0" smtClean="0"/>
              <a:t>계정에 모든 권한 부여하고 확정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96709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5555"/>
          <a:stretch/>
        </p:blipFill>
        <p:spPr>
          <a:xfrm>
            <a:off x="443048" y="2905629"/>
            <a:ext cx="11305903" cy="32242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0"/>
            <a:ext cx="3581400" cy="2516163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P25]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주차장 </a:t>
            </a:r>
            <a:r>
              <a:rPr lang="en-US" altLang="ko-KR" sz="2800" dirty="0" smtClean="0"/>
              <a:t>– 1. create, drop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685357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34988"/>
            <a:ext cx="6858000" cy="5768412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P25]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주차장 </a:t>
            </a:r>
            <a:r>
              <a:rPr lang="en-US" altLang="ko-KR" sz="2800" dirty="0" smtClean="0"/>
              <a:t>– 2. </a:t>
            </a:r>
            <a:r>
              <a:rPr lang="ko-KR" altLang="en-US" sz="2800" dirty="0" smtClean="0"/>
              <a:t>파일을 읽어서 </a:t>
            </a:r>
            <a:r>
              <a:rPr lang="en-US" altLang="ko-KR" sz="2800" dirty="0" smtClean="0"/>
              <a:t>table</a:t>
            </a:r>
            <a:r>
              <a:rPr lang="ko-KR" altLang="en-US" sz="2800" dirty="0" smtClean="0"/>
              <a:t>에 집어넣기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pk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설정</a:t>
            </a: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301" r="49526" b="17470"/>
          <a:stretch/>
        </p:blipFill>
        <p:spPr>
          <a:xfrm>
            <a:off x="8229600" y="1134988"/>
            <a:ext cx="3962400" cy="65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63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69013" r="-154"/>
          <a:stretch/>
        </p:blipFill>
        <p:spPr>
          <a:xfrm>
            <a:off x="3464880" y="1458913"/>
            <a:ext cx="8727120" cy="20272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0545"/>
            <a:ext cx="12265597" cy="26174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58913"/>
            <a:ext cx="2981325" cy="1228725"/>
          </a:xfrm>
          <a:prstGeom prst="rect">
            <a:avLst/>
          </a:prstGeom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P25]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주차장 </a:t>
            </a:r>
            <a:r>
              <a:rPr lang="en-US" altLang="ko-KR" sz="2800" dirty="0" smtClean="0"/>
              <a:t>– 2. </a:t>
            </a:r>
            <a:r>
              <a:rPr lang="ko-KR" altLang="en-US" sz="2800" dirty="0" smtClean="0"/>
              <a:t>파일을 읽어서 </a:t>
            </a:r>
            <a:r>
              <a:rPr lang="en-US" altLang="ko-KR" sz="2800" dirty="0" smtClean="0"/>
              <a:t>table</a:t>
            </a:r>
            <a:r>
              <a:rPr lang="ko-KR" altLang="en-US" sz="2800" dirty="0" smtClean="0"/>
              <a:t>에 집어넣기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pk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설정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724328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1" y="-3538"/>
            <a:ext cx="5086350" cy="6861538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P25]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주차장 </a:t>
            </a:r>
            <a:r>
              <a:rPr lang="en-US" altLang="ko-KR" sz="2800" dirty="0" smtClean="0"/>
              <a:t>– 3. </a:t>
            </a:r>
            <a:r>
              <a:rPr lang="ko-KR" altLang="en-US" sz="2800" dirty="0" smtClean="0"/>
              <a:t>최단거리 조회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268335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1" y="26987"/>
            <a:ext cx="5238750" cy="6678083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P25]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주차장 </a:t>
            </a:r>
            <a:r>
              <a:rPr lang="en-US" altLang="ko-KR" sz="2800" dirty="0" smtClean="0"/>
              <a:t>– 3. </a:t>
            </a:r>
            <a:r>
              <a:rPr lang="ko-KR" altLang="en-US" sz="2800" dirty="0" smtClean="0"/>
              <a:t>최단거리 조회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784857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479" y="1521883"/>
            <a:ext cx="7419975" cy="4762500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P25]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주차장 </a:t>
            </a:r>
            <a:r>
              <a:rPr lang="en-US" altLang="ko-KR" sz="2800" dirty="0" smtClean="0"/>
              <a:t>– 3. </a:t>
            </a:r>
            <a:r>
              <a:rPr lang="ko-KR" altLang="en-US" sz="2800" dirty="0" smtClean="0"/>
              <a:t>최단거리 조회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207307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75" y="1555512"/>
            <a:ext cx="9966325" cy="53024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62550"/>
            <a:ext cx="1981200" cy="1695450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P25]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성적 집계표 </a:t>
            </a:r>
            <a:r>
              <a:rPr lang="en-US" altLang="ko-KR" sz="2800" dirty="0" smtClean="0"/>
              <a:t>– 1. create, drop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408860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810" y="1690688"/>
            <a:ext cx="8947440" cy="49577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0182"/>
            <a:ext cx="2838450" cy="5438775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P25]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성적 집계표 </a:t>
            </a:r>
            <a:r>
              <a:rPr lang="en-US" altLang="ko-KR" sz="2800" dirty="0" smtClean="0"/>
              <a:t>– 1. create, drop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626175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-66" r="22063" b="64890"/>
          <a:stretch/>
        </p:blipFill>
        <p:spPr>
          <a:xfrm>
            <a:off x="5776435" y="0"/>
            <a:ext cx="6415565" cy="6870700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P25]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성적 집계표 </a:t>
            </a:r>
            <a:r>
              <a:rPr lang="en-US" altLang="ko-KR" sz="2800" dirty="0" smtClean="0"/>
              <a:t>– 2. </a:t>
            </a:r>
            <a:r>
              <a:rPr lang="ko-KR" altLang="en-US" sz="2800" dirty="0" smtClean="0"/>
              <a:t>값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입력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925922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34722" b="30417"/>
          <a:stretch/>
        </p:blipFill>
        <p:spPr>
          <a:xfrm>
            <a:off x="4837845" y="774700"/>
            <a:ext cx="7354155" cy="6083300"/>
          </a:xfrm>
          <a:prstGeom prst="rect">
            <a:avLst/>
          </a:prstGeom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P25]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성적 집계표 </a:t>
            </a:r>
            <a:r>
              <a:rPr lang="en-US" altLang="ko-KR" sz="2800" dirty="0" smtClean="0"/>
              <a:t>– 2. </a:t>
            </a:r>
            <a:r>
              <a:rPr lang="ko-KR" altLang="en-US" sz="2800" dirty="0" smtClean="0"/>
              <a:t>값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입력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488467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[P7]</a:t>
            </a:r>
            <a:br>
              <a:rPr lang="en-US" altLang="ko-KR" sz="2800" dirty="0" smtClean="0"/>
            </a:br>
            <a:r>
              <a:rPr lang="ko-KR" altLang="en-US" sz="2800" dirty="0" smtClean="0"/>
              <a:t>데이터베이스 연결 전 작업</a:t>
            </a:r>
            <a:endParaRPr lang="en-US" altLang="ko-KR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922991" y="1517246"/>
            <a:ext cx="8346016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클라이언트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윈도우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 서버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리눅스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mysql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원격 접속을 위한 </a:t>
            </a:r>
            <a:r>
              <a:rPr lang="ko-KR" altLang="en-US" sz="1400" dirty="0" err="1" smtClean="0"/>
              <a:t>포트포워딩</a:t>
            </a:r>
            <a:r>
              <a:rPr lang="ko-KR" altLang="en-US" sz="1400" dirty="0" smtClean="0"/>
              <a:t> 규칙 추가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mysql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3306</a:t>
            </a:r>
            <a:r>
              <a:rPr lang="ko-KR" altLang="en-US" sz="1400" dirty="0" smtClean="0"/>
              <a:t>이 기본 포트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32550"/>
          <a:stretch/>
        </p:blipFill>
        <p:spPr>
          <a:xfrm>
            <a:off x="1922991" y="2040466"/>
            <a:ext cx="8346016" cy="431475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170669" y="5214551"/>
            <a:ext cx="7484077" cy="266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657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056"/>
          <a:stretch/>
        </p:blipFill>
        <p:spPr>
          <a:xfrm>
            <a:off x="4274833" y="1092201"/>
            <a:ext cx="7917167" cy="5765800"/>
          </a:xfrm>
          <a:prstGeom prst="rect">
            <a:avLst/>
          </a:prstGeom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P25]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성적 집계표 </a:t>
            </a:r>
            <a:r>
              <a:rPr lang="en-US" altLang="ko-KR" sz="2800" dirty="0" smtClean="0"/>
              <a:t>– 2. </a:t>
            </a:r>
            <a:r>
              <a:rPr lang="ko-KR" altLang="en-US" sz="2800" dirty="0" smtClean="0"/>
              <a:t>값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입력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239648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511"/>
            <a:ext cx="3721100" cy="55694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399" y="1288511"/>
            <a:ext cx="3843030" cy="55694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1266285"/>
            <a:ext cx="3886200" cy="5591716"/>
          </a:xfrm>
          <a:prstGeom prst="rect">
            <a:avLst/>
          </a:prstGeom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P25]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성적 집계표 </a:t>
            </a:r>
            <a:r>
              <a:rPr lang="en-US" altLang="ko-KR" sz="2800" dirty="0" smtClean="0"/>
              <a:t>– 3. </a:t>
            </a:r>
            <a:r>
              <a:rPr lang="ko-KR" altLang="en-US" sz="2800" dirty="0" smtClean="0"/>
              <a:t>성적집계표 출력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925118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4382"/>
            <a:ext cx="2085975" cy="1885950"/>
          </a:xfrm>
          <a:prstGeom prst="rect">
            <a:avLst/>
          </a:prstGeom>
        </p:spPr>
      </p:pic>
      <p:sp>
        <p:nvSpPr>
          <p:cNvPr id="9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P26]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</a:t>
            </a:r>
            <a:r>
              <a:rPr lang="en-US" altLang="ko-KR" sz="2800" dirty="0" smtClean="0"/>
              <a:t>– 1. </a:t>
            </a:r>
            <a:r>
              <a:rPr lang="en-US" altLang="ko-KR" sz="2800" dirty="0" smtClean="0"/>
              <a:t>create, drop</a:t>
            </a:r>
            <a:endParaRPr lang="en-US" altLang="ko-KR" sz="28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670" y="1892387"/>
            <a:ext cx="9997330" cy="477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22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14" y="1228725"/>
            <a:ext cx="11414971" cy="5381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525" y="24606"/>
            <a:ext cx="1895475" cy="1676400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P26]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</a:t>
            </a:r>
            <a:r>
              <a:rPr lang="en-US" altLang="ko-KR" sz="2800" dirty="0" smtClean="0"/>
              <a:t>– 1. </a:t>
            </a:r>
            <a:r>
              <a:rPr lang="en-US" altLang="ko-KR" sz="2800" dirty="0" smtClean="0"/>
              <a:t>create, drop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40894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P26]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</a:t>
            </a:r>
            <a:r>
              <a:rPr lang="en-US" altLang="ko-KR" sz="2800" dirty="0" smtClean="0"/>
              <a:t>– 2. </a:t>
            </a:r>
            <a:r>
              <a:rPr lang="en-US" altLang="ko-KR" sz="2800" dirty="0" smtClean="0"/>
              <a:t>insert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364385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P26]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</a:t>
            </a:r>
            <a:r>
              <a:rPr lang="en-US" altLang="ko-KR" sz="2800" dirty="0" smtClean="0"/>
              <a:t>– 2. </a:t>
            </a:r>
            <a:r>
              <a:rPr lang="en-US" altLang="ko-KR" sz="2800" dirty="0" smtClean="0"/>
              <a:t>insert</a:t>
            </a:r>
            <a:endParaRPr lang="en-US" altLang="ko-KR" sz="28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4087"/>
            <a:ext cx="3962400" cy="22574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804087"/>
            <a:ext cx="6483257" cy="28791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018" y="4397332"/>
            <a:ext cx="4824839" cy="24606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8200" y="1079157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원본 데이터 </a:t>
            </a:r>
            <a:r>
              <a:rPr lang="en-US" altLang="ko-KR" dirty="0" smtClean="0"/>
              <a:t>22519418</a:t>
            </a:r>
            <a:r>
              <a:rPr lang="ko-KR" altLang="en-US" dirty="0" smtClean="0"/>
              <a:t>개 중 유효한 데이터는 </a:t>
            </a:r>
            <a:r>
              <a:rPr lang="en-US" altLang="ko-KR" dirty="0" smtClean="0"/>
              <a:t>1146121</a:t>
            </a:r>
            <a:r>
              <a:rPr lang="ko-KR" altLang="en-US" dirty="0" smtClean="0"/>
              <a:t>개 입력 시도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중복데이터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제외한 </a:t>
            </a:r>
            <a:r>
              <a:rPr lang="en-US" altLang="ko-KR" dirty="0" smtClean="0"/>
              <a:t>1146119</a:t>
            </a:r>
            <a:r>
              <a:rPr lang="ko-KR" altLang="en-US" dirty="0" smtClean="0"/>
              <a:t>개 입력 완료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38200" y="3764692"/>
            <a:ext cx="3587681" cy="197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101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P26]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</a:t>
            </a:r>
            <a:r>
              <a:rPr lang="en-US" altLang="ko-KR" sz="2800" dirty="0" smtClean="0"/>
              <a:t>– 3. </a:t>
            </a:r>
            <a:r>
              <a:rPr lang="ko-KR" altLang="en-US" sz="2800" dirty="0" smtClean="0"/>
              <a:t>삼성전자</a:t>
            </a:r>
            <a:endParaRPr lang="en-US" altLang="ko-KR" sz="2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563" y="0"/>
            <a:ext cx="4954678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2" y="3361037"/>
            <a:ext cx="6587490" cy="273908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96497" y="5890054"/>
            <a:ext cx="628238" cy="210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32562" y="6512011"/>
            <a:ext cx="1373469" cy="210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405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P26]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</a:t>
            </a:r>
            <a:r>
              <a:rPr lang="en-US" altLang="ko-KR" sz="2800" dirty="0" smtClean="0"/>
              <a:t>– 3. </a:t>
            </a:r>
            <a:r>
              <a:rPr lang="ko-KR" altLang="en-US" sz="2800" dirty="0" smtClean="0"/>
              <a:t>특정일자</a:t>
            </a:r>
            <a:endParaRPr lang="en-US" altLang="ko-KR" sz="2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422" y="0"/>
            <a:ext cx="4936578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0205"/>
            <a:ext cx="7129015" cy="428779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38200" y="6647936"/>
            <a:ext cx="628238" cy="210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255421" y="6477000"/>
            <a:ext cx="1419021" cy="210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052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P27]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심화 </a:t>
            </a:r>
            <a:r>
              <a:rPr lang="en-US" altLang="ko-KR" sz="2800" dirty="0" smtClean="0"/>
              <a:t>– 1. </a:t>
            </a:r>
            <a:r>
              <a:rPr lang="en-US" altLang="ko-KR" sz="2800" dirty="0" smtClean="0"/>
              <a:t>create, drop</a:t>
            </a:r>
            <a:endParaRPr lang="en-US" altLang="ko-KR" sz="2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241" y="1285476"/>
            <a:ext cx="2553253" cy="55725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694" y="0"/>
            <a:ext cx="3147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984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P27]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심화 </a:t>
            </a:r>
            <a:r>
              <a:rPr lang="en-US" altLang="ko-KR" sz="2800" dirty="0" smtClean="0"/>
              <a:t>– 1. </a:t>
            </a:r>
            <a:r>
              <a:rPr lang="en-US" altLang="ko-KR" sz="2800" dirty="0" smtClean="0"/>
              <a:t>create, drop</a:t>
            </a:r>
            <a:endParaRPr lang="en-US" altLang="ko-KR" sz="2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270" y="2786048"/>
            <a:ext cx="2057400" cy="1943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914" y="1156038"/>
            <a:ext cx="6376086" cy="570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0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257" y="1577868"/>
            <a:ext cx="8346016" cy="5280132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[P8]</a:t>
            </a:r>
            <a:br>
              <a:rPr lang="en-US" altLang="ko-KR" sz="2800" dirty="0" smtClean="0"/>
            </a:br>
            <a:r>
              <a:rPr lang="ko-KR" altLang="en-US" sz="2800" dirty="0" smtClean="0"/>
              <a:t>데이터베이스 연결 전 작업</a:t>
            </a:r>
            <a:endParaRPr lang="en-US" altLang="ko-KR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855257" y="1270091"/>
            <a:ext cx="8346016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다운로드 해 준 </a:t>
            </a:r>
            <a:r>
              <a:rPr lang="en-US" altLang="ko-KR" sz="1400" dirty="0" smtClean="0"/>
              <a:t>mysql-connector-java-XXX.jar</a:t>
            </a:r>
            <a:r>
              <a:rPr lang="ko-KR" altLang="en-US" sz="1400" dirty="0" smtClean="0"/>
              <a:t>파일을 </a:t>
            </a:r>
            <a:r>
              <a:rPr lang="en-US" altLang="ko-KR" sz="1400" dirty="0" smtClean="0"/>
              <a:t>build path</a:t>
            </a:r>
            <a:r>
              <a:rPr lang="ko-KR" altLang="en-US" sz="1400" dirty="0" smtClean="0"/>
              <a:t>에 추가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598537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P27]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심화 </a:t>
            </a:r>
            <a:r>
              <a:rPr lang="en-US" altLang="ko-KR" sz="2800" dirty="0" smtClean="0"/>
              <a:t>– 2. </a:t>
            </a:r>
            <a:r>
              <a:rPr lang="en-US" altLang="ko-KR" sz="2800" dirty="0" smtClean="0"/>
              <a:t>insert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220722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P27]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심화 </a:t>
            </a:r>
            <a:r>
              <a:rPr lang="en-US" altLang="ko-KR" sz="2800" dirty="0" smtClean="0"/>
              <a:t>– 2. </a:t>
            </a:r>
            <a:r>
              <a:rPr lang="en-US" altLang="ko-KR" sz="2800" dirty="0" err="1" smtClean="0"/>
              <a:t>isnert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2099568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P27]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심화 </a:t>
            </a:r>
            <a:r>
              <a:rPr lang="en-US" altLang="ko-KR" sz="2800" dirty="0" smtClean="0"/>
              <a:t>– 3. </a:t>
            </a:r>
            <a:r>
              <a:rPr lang="ko-KR" altLang="en-US" sz="2800" dirty="0" smtClean="0"/>
              <a:t>삼성전자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4037674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</a:t>
            </a:r>
            <a:r>
              <a:rPr lang="en-US" altLang="ko-KR" sz="2800" dirty="0" smtClean="0"/>
              <a:t>P27]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심화 </a:t>
            </a:r>
            <a:r>
              <a:rPr lang="en-US" altLang="ko-KR" sz="2800" dirty="0" smtClean="0"/>
              <a:t>– 3. </a:t>
            </a:r>
            <a:r>
              <a:rPr lang="ko-KR" altLang="en-US" sz="2800" dirty="0" smtClean="0"/>
              <a:t>특정일자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438235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5" y="2476451"/>
            <a:ext cx="7515225" cy="3981450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[P9]</a:t>
            </a:r>
            <a:br>
              <a:rPr lang="en-US" altLang="ko-KR" sz="2800" dirty="0" smtClean="0"/>
            </a:br>
            <a:r>
              <a:rPr lang="ko-KR" altLang="en-US" sz="2800" dirty="0" smtClean="0"/>
              <a:t>한글 처리</a:t>
            </a:r>
            <a:endParaRPr lang="en-US" altLang="ko-KR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338386" y="1522344"/>
            <a:ext cx="7515225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기존 설정이 </a:t>
            </a:r>
            <a:r>
              <a:rPr lang="en-US" altLang="ko-KR" sz="1400" dirty="0" smtClean="0"/>
              <a:t>utf8mb4</a:t>
            </a:r>
            <a:r>
              <a:rPr lang="ko-KR" altLang="en-US" sz="1400" dirty="0" smtClean="0"/>
              <a:t>이므로 별도의 설정이 필요 없다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Latin</a:t>
            </a:r>
            <a:r>
              <a:rPr lang="ko-KR" altLang="en-US" sz="1400" dirty="0" smtClean="0"/>
              <a:t>일 경우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  </a:t>
            </a:r>
            <a:r>
              <a:rPr lang="en-US" altLang="ko-KR" sz="1400" b="0" dirty="0" smtClean="0"/>
              <a:t>/</a:t>
            </a:r>
            <a:r>
              <a:rPr lang="en-US" altLang="ko-KR" sz="1400" b="0" dirty="0" err="1" smtClean="0"/>
              <a:t>etc</a:t>
            </a:r>
            <a:r>
              <a:rPr lang="en-US" altLang="ko-KR" sz="1400" b="0" dirty="0" smtClean="0"/>
              <a:t>/</a:t>
            </a:r>
            <a:r>
              <a:rPr lang="en-US" altLang="ko-KR" sz="1400" b="0" dirty="0" err="1" smtClean="0"/>
              <a:t>mysql</a:t>
            </a:r>
            <a:r>
              <a:rPr lang="en-US" altLang="ko-KR" sz="1400" b="0" dirty="0" smtClean="0"/>
              <a:t>/</a:t>
            </a:r>
            <a:r>
              <a:rPr lang="en-US" altLang="ko-KR" sz="1400" b="0" dirty="0" err="1" smtClean="0"/>
              <a:t>mysql.conf.d</a:t>
            </a:r>
            <a:r>
              <a:rPr lang="en-US" altLang="ko-KR" sz="1400" b="0" dirty="0" smtClean="0"/>
              <a:t>/</a:t>
            </a:r>
            <a:r>
              <a:rPr lang="en-US" altLang="ko-KR" sz="1400" b="0" dirty="0" err="1" smtClean="0"/>
              <a:t>mysqld</a:t>
            </a:r>
            <a:r>
              <a:rPr lang="en-US" altLang="ko-KR" sz="1400" b="0" dirty="0" smtClean="0"/>
              <a:t>.</a:t>
            </a:r>
            <a:r>
              <a:rPr lang="ko-KR" altLang="en-US" sz="1400" b="0" dirty="0" smtClean="0"/>
              <a:t>출</a:t>
            </a:r>
            <a:r>
              <a:rPr lang="en-US" altLang="ko-KR" sz="1400" b="0" dirty="0" smtClean="0"/>
              <a:t> </a:t>
            </a:r>
            <a:r>
              <a:rPr lang="ko-KR" altLang="en-US" sz="1400" b="0" dirty="0" smtClean="0"/>
              <a:t>파일에 </a:t>
            </a:r>
            <a:r>
              <a:rPr lang="en-US" altLang="ko-KR" sz="1400" b="0" dirty="0" smtClean="0"/>
              <a:t>“character-set-server=utf8”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r>
              <a:rPr lang="en-US" altLang="ko-KR" sz="1400" dirty="0" smtClean="0"/>
              <a:t>  </a:t>
            </a:r>
            <a:r>
              <a:rPr lang="ko-KR" altLang="en-US" sz="1400" dirty="0" smtClean="0"/>
              <a:t>테이블 </a:t>
            </a:r>
            <a:r>
              <a:rPr lang="en-US" altLang="ko-KR" sz="1400" dirty="0" smtClean="0"/>
              <a:t>create</a:t>
            </a:r>
            <a:r>
              <a:rPr lang="ko-KR" altLang="en-US" sz="1400" dirty="0" smtClean="0"/>
              <a:t>할 때 </a:t>
            </a:r>
            <a:r>
              <a:rPr lang="en-US" altLang="ko-KR" sz="1400" dirty="0" smtClean="0"/>
              <a:t>“DEFAULT CAHRSET=utf8;” </a:t>
            </a:r>
            <a:r>
              <a:rPr lang="ko-KR" altLang="en-US" sz="1400" dirty="0" smtClean="0"/>
              <a:t>설정 추가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3905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0" y="1152525"/>
            <a:ext cx="8467725" cy="5705475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[P9]</a:t>
            </a:r>
            <a:br>
              <a:rPr lang="en-US" altLang="ko-KR" sz="2000" dirty="0" smtClean="0"/>
            </a:br>
            <a:r>
              <a:rPr lang="en-US" altLang="ko-KR" sz="2000" dirty="0" err="1" smtClean="0"/>
              <a:t>mysql</a:t>
            </a:r>
            <a:r>
              <a:rPr lang="en-US" altLang="ko-KR" sz="2000" dirty="0" smtClean="0"/>
              <a:t> workbench </a:t>
            </a:r>
            <a:r>
              <a:rPr lang="ko-KR" altLang="en-US" sz="2000" dirty="0" smtClean="0"/>
              <a:t>사용</a:t>
            </a:r>
            <a:r>
              <a:rPr lang="en-US" altLang="ko-KR" sz="2000" dirty="0" smtClean="0"/>
              <a:t>(1)</a:t>
            </a:r>
          </a:p>
          <a:p>
            <a:r>
              <a:rPr lang="en-US" altLang="ko-KR" sz="2000" dirty="0" smtClean="0"/>
              <a:t>SSH</a:t>
            </a:r>
            <a:r>
              <a:rPr lang="ko-KR" altLang="en-US" sz="2000" dirty="0" smtClean="0"/>
              <a:t>통신을 통한 </a:t>
            </a:r>
            <a:r>
              <a:rPr lang="en-US" altLang="ko-KR" sz="2000" dirty="0" smtClean="0"/>
              <a:t>TCP/IP </a:t>
            </a:r>
            <a:r>
              <a:rPr lang="ko-KR" altLang="en-US" sz="2000" dirty="0" smtClean="0"/>
              <a:t>연결 </a:t>
            </a:r>
            <a:r>
              <a:rPr lang="en-US" altLang="ko-KR" sz="2000" dirty="0" smtClean="0"/>
              <a:t>=&gt; </a:t>
            </a:r>
            <a:r>
              <a:rPr lang="ko-KR" altLang="en-US" sz="2000" dirty="0" err="1" smtClean="0"/>
              <a:t>포트포워딩이</a:t>
            </a:r>
            <a:r>
              <a:rPr lang="ko-KR" altLang="en-US" sz="2000" dirty="0" smtClean="0"/>
              <a:t> 필요 없다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49182" y="2180960"/>
            <a:ext cx="292269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연결 방식 </a:t>
            </a:r>
            <a:r>
              <a:rPr lang="en-US" altLang="ko-KR" sz="1400" dirty="0" err="1" smtClean="0"/>
              <a:t>ssh</a:t>
            </a:r>
            <a:r>
              <a:rPr lang="ko-KR" altLang="en-US" sz="1400" dirty="0" smtClean="0"/>
              <a:t>을 통한 </a:t>
            </a:r>
            <a:r>
              <a:rPr lang="en-US" altLang="ko-KR" sz="1400" dirty="0" smtClean="0"/>
              <a:t>TCP/IP </a:t>
            </a:r>
            <a:r>
              <a:rPr lang="ko-KR" altLang="en-US" sz="1400" dirty="0" smtClean="0"/>
              <a:t>설정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569095" y="2603497"/>
            <a:ext cx="3202776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호스트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윈도우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의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ip</a:t>
            </a:r>
            <a:r>
              <a:rPr lang="ko-KR" altLang="en-US" sz="1100" dirty="0" smtClean="0"/>
              <a:t>와 </a:t>
            </a:r>
            <a:r>
              <a:rPr lang="en-US" altLang="ko-KR" sz="1100" dirty="0" smtClean="0"/>
              <a:t>VM</a:t>
            </a:r>
            <a:r>
              <a:rPr lang="ko-KR" altLang="en-US" sz="1100" dirty="0" smtClean="0"/>
              <a:t>에 설정한 </a:t>
            </a:r>
            <a:r>
              <a:rPr lang="ko-KR" altLang="en-US" sz="1100" dirty="0" err="1" smtClean="0"/>
              <a:t>포트포워딩</a:t>
            </a:r>
            <a:r>
              <a:rPr lang="ko-KR" altLang="en-US" sz="1100" dirty="0" smtClean="0"/>
              <a:t> 규칙에 추가해 준 </a:t>
            </a:r>
            <a:r>
              <a:rPr lang="en-US" altLang="ko-KR" sz="1100" dirty="0" err="1" smtClean="0"/>
              <a:t>ssh</a:t>
            </a:r>
            <a:r>
              <a:rPr lang="ko-KR" altLang="en-US" sz="1100" dirty="0" smtClean="0"/>
              <a:t>의 포트 번호 입력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8569095" y="3131428"/>
            <a:ext cx="177763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VM</a:t>
            </a:r>
            <a:r>
              <a:rPr lang="ko-KR" altLang="en-US" sz="1400" dirty="0" smtClean="0"/>
              <a:t>의 계정 이름과</a:t>
            </a:r>
            <a:endParaRPr lang="en-US" altLang="ko-KR" sz="1400" dirty="0" smtClean="0"/>
          </a:p>
          <a:p>
            <a:r>
              <a:rPr lang="ko-KR" altLang="en-US" sz="1400" dirty="0" smtClean="0"/>
              <a:t>비밀번호 입력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414678" y="4771575"/>
            <a:ext cx="2409841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서버 내 </a:t>
            </a:r>
            <a:r>
              <a:rPr lang="en-US" altLang="ko-KR" sz="1200" dirty="0" err="1" smtClean="0"/>
              <a:t>mysql</a:t>
            </a:r>
            <a:r>
              <a:rPr lang="ko-KR" altLang="en-US" sz="1200" dirty="0" smtClean="0"/>
              <a:t>의 계정명과 </a:t>
            </a:r>
            <a:endParaRPr lang="en-US" altLang="ko-KR" sz="1200" dirty="0" smtClean="0"/>
          </a:p>
          <a:p>
            <a:r>
              <a:rPr lang="ko-KR" altLang="en-US" sz="1200" dirty="0" smtClean="0"/>
              <a:t>비밀번호 입력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2586681" y="2180960"/>
            <a:ext cx="617014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010928" y="2775129"/>
            <a:ext cx="5558167" cy="284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65348" y="3090354"/>
            <a:ext cx="5603748" cy="589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138341" y="4707902"/>
            <a:ext cx="5276337" cy="655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878508" y="4341846"/>
            <a:ext cx="3475291" cy="2539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서버의 </a:t>
            </a:r>
            <a:r>
              <a:rPr lang="en-US" altLang="ko-KR" sz="1050" dirty="0" err="1" smtClean="0"/>
              <a:t>mysql</a:t>
            </a:r>
            <a:r>
              <a:rPr lang="ko-KR" altLang="en-US" sz="1050" dirty="0" smtClean="0"/>
              <a:t>에 할당된 </a:t>
            </a:r>
            <a:r>
              <a:rPr lang="en-US" altLang="ko-KR" sz="1050" dirty="0" smtClean="0"/>
              <a:t>port </a:t>
            </a:r>
            <a:r>
              <a:rPr lang="ko-KR" altLang="en-US" sz="1050" dirty="0" smtClean="0"/>
              <a:t>번호 입력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기본값 </a:t>
            </a:r>
            <a:r>
              <a:rPr lang="en-US" altLang="ko-KR" sz="1050" dirty="0" smtClean="0"/>
              <a:t>3306)</a:t>
            </a:r>
            <a:endParaRPr lang="ko-KR" alt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8406041" y="3870307"/>
            <a:ext cx="2575308" cy="4154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/>
              <a:t>Ssh</a:t>
            </a:r>
            <a:r>
              <a:rPr lang="ko-KR" altLang="en-US" sz="1050" dirty="0" smtClean="0"/>
              <a:t>통신을 통하여 서버 </a:t>
            </a:r>
            <a:r>
              <a:rPr lang="en-US" altLang="ko-KR" sz="1050" dirty="0" smtClean="0"/>
              <a:t>PC</a:t>
            </a:r>
            <a:r>
              <a:rPr lang="ko-KR" altLang="en-US" sz="1050" dirty="0" smtClean="0"/>
              <a:t>에 들어간 후 이므로 </a:t>
            </a:r>
            <a:r>
              <a:rPr lang="en-US" altLang="ko-KR" sz="1050" dirty="0" smtClean="0"/>
              <a:t>localhost</a:t>
            </a:r>
            <a:r>
              <a:rPr lang="ko-KR" altLang="en-US" sz="1050" dirty="0" smtClean="0"/>
              <a:t>인 </a:t>
            </a:r>
            <a:r>
              <a:rPr lang="en-US" altLang="ko-KR" sz="1050" dirty="0" smtClean="0"/>
              <a:t>127.0.0.1 </a:t>
            </a:r>
            <a:r>
              <a:rPr lang="ko-KR" altLang="en-US" sz="1050" dirty="0" smtClean="0"/>
              <a:t>유지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36594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6" y="1209675"/>
            <a:ext cx="8429625" cy="5648325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[P9]</a:t>
            </a:r>
            <a:br>
              <a:rPr lang="en-US" altLang="ko-KR" sz="2000" dirty="0" smtClean="0"/>
            </a:br>
            <a:r>
              <a:rPr lang="en-US" altLang="ko-KR" sz="2000" dirty="0" err="1" smtClean="0"/>
              <a:t>mysql</a:t>
            </a:r>
            <a:r>
              <a:rPr lang="en-US" altLang="ko-KR" sz="2000" dirty="0" smtClean="0"/>
              <a:t> workbench </a:t>
            </a:r>
            <a:r>
              <a:rPr lang="ko-KR" altLang="en-US" sz="2000" dirty="0" smtClean="0"/>
              <a:t>사용</a:t>
            </a:r>
            <a:r>
              <a:rPr lang="en-US" altLang="ko-KR" sz="2000" dirty="0" smtClean="0"/>
              <a:t>(1)</a:t>
            </a:r>
          </a:p>
          <a:p>
            <a:r>
              <a:rPr lang="en-US" altLang="ko-KR" sz="2000" dirty="0" smtClean="0"/>
              <a:t>SSH</a:t>
            </a:r>
            <a:r>
              <a:rPr lang="ko-KR" altLang="en-US" sz="2000" dirty="0" smtClean="0"/>
              <a:t>통신 없이 </a:t>
            </a:r>
            <a:r>
              <a:rPr lang="en-US" altLang="ko-KR" sz="2000" dirty="0" smtClean="0"/>
              <a:t>TCP/IP </a:t>
            </a:r>
            <a:r>
              <a:rPr lang="ko-KR" altLang="en-US" sz="2000" dirty="0"/>
              <a:t>연결 </a:t>
            </a:r>
            <a:r>
              <a:rPr lang="en-US" altLang="ko-KR" sz="2000" dirty="0"/>
              <a:t>=&gt; </a:t>
            </a:r>
            <a:r>
              <a:rPr lang="ko-KR" altLang="en-US" sz="2000" dirty="0" err="1"/>
              <a:t>포트포워딩이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필요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849181" y="2180960"/>
            <a:ext cx="2504618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연결 방식 기본</a:t>
            </a:r>
            <a:r>
              <a:rPr lang="en-US" altLang="ko-KR" sz="1400" dirty="0" smtClean="0"/>
              <a:t>(TCP/IP) </a:t>
            </a:r>
            <a:r>
              <a:rPr lang="ko-KR" altLang="en-US" sz="1400" dirty="0" smtClean="0"/>
              <a:t>설정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643236" y="2701913"/>
            <a:ext cx="3202776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호스트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윈도우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의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ip</a:t>
            </a:r>
            <a:r>
              <a:rPr lang="ko-KR" altLang="en-US" sz="1100" dirty="0" smtClean="0"/>
              <a:t>와 </a:t>
            </a:r>
            <a:r>
              <a:rPr lang="en-US" altLang="ko-KR" sz="1100" dirty="0" smtClean="0"/>
              <a:t>VM</a:t>
            </a:r>
            <a:r>
              <a:rPr lang="ko-KR" altLang="en-US" sz="1100" dirty="0" smtClean="0"/>
              <a:t>에 설정한 </a:t>
            </a:r>
            <a:r>
              <a:rPr lang="ko-KR" altLang="en-US" sz="1100" dirty="0" err="1" smtClean="0"/>
              <a:t>포트포워딩</a:t>
            </a:r>
            <a:r>
              <a:rPr lang="ko-KR" altLang="en-US" sz="1100" dirty="0" smtClean="0"/>
              <a:t> 규칙에 추가해 준 </a:t>
            </a:r>
            <a:r>
              <a:rPr lang="en-US" altLang="ko-KR" sz="1100" dirty="0" err="1" smtClean="0"/>
              <a:t>mysql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포트 번호 입력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8643236" y="3236747"/>
            <a:ext cx="2611927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서버 내 </a:t>
            </a:r>
            <a:r>
              <a:rPr lang="en-US" altLang="ko-KR" sz="1200" dirty="0" err="1" smtClean="0"/>
              <a:t>mysql</a:t>
            </a:r>
            <a:r>
              <a:rPr lang="ko-KR" altLang="en-US" sz="1200" dirty="0" smtClean="0"/>
              <a:t>의 계정명과 </a:t>
            </a:r>
            <a:endParaRPr lang="en-US" altLang="ko-KR" sz="1200" dirty="0" smtClean="0"/>
          </a:p>
          <a:p>
            <a:r>
              <a:rPr lang="ko-KR" altLang="en-US" sz="1200" dirty="0" smtClean="0"/>
              <a:t>비밀번호 입력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2438401" y="2180960"/>
            <a:ext cx="6318422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50292" y="2775129"/>
            <a:ext cx="5718803" cy="371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50292" y="3146815"/>
            <a:ext cx="5718803" cy="655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705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25563"/>
            <a:ext cx="8612582" cy="48356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994" y="4380024"/>
            <a:ext cx="2057400" cy="1781175"/>
          </a:xfrm>
          <a:prstGeom prst="rect">
            <a:avLst/>
          </a:prstGeom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[P17]</a:t>
            </a:r>
            <a:br>
              <a:rPr lang="en-US" altLang="ko-KR" sz="2800" dirty="0" smtClean="0"/>
            </a:br>
            <a:r>
              <a:rPr lang="en-US" altLang="ko-KR" sz="2800" dirty="0" smtClean="0"/>
              <a:t>JBDC </a:t>
            </a:r>
            <a:r>
              <a:rPr lang="ko-KR" altLang="en-US" sz="2800" dirty="0" smtClean="0"/>
              <a:t>기본 프로그램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735736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</TotalTime>
  <Words>407</Words>
  <Application>Microsoft Office PowerPoint</Application>
  <PresentationFormat>와이드스크린</PresentationFormat>
  <Paragraphs>84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6" baseType="lpstr">
      <vt:lpstr>맑은 고딕</vt:lpstr>
      <vt:lpstr>Arial</vt:lpstr>
      <vt:lpstr>Office 테마</vt:lpstr>
      <vt:lpstr>실습</vt:lpstr>
      <vt:lpstr>[P5] 데이터베이스 연결 전 작업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P23 – 4</vt:lpstr>
      <vt:lpstr>P23 – 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실습</dc:title>
  <dc:creator>KOPO</dc:creator>
  <cp:lastModifiedBy>KOPO</cp:lastModifiedBy>
  <cp:revision>172</cp:revision>
  <dcterms:created xsi:type="dcterms:W3CDTF">2022-05-09T04:28:13Z</dcterms:created>
  <dcterms:modified xsi:type="dcterms:W3CDTF">2022-05-11T10:04:58Z</dcterms:modified>
</cp:coreProperties>
</file>